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4A9A0-93A3-4062-A28F-7640C09FD46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2CCA5D2-CC6B-4BA0-ADEA-0D9D6CA4A6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C9BF266-1308-43CD-B1D2-124BEB1756DF}"/>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ED842B67-BCFB-4EBE-8583-9949B1CE7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A062964-4EB3-49F4-B6FA-37C4FE788719}"/>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11883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2FF521-9876-47E5-B8D1-5E8C9C6141D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4370C5-BEBD-4B81-B525-9F80C9E9DCB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8DCFF5-2FE5-4CEC-8C6E-3BE5BC7C7113}"/>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3AB26723-1E4B-4284-998A-0EF44F0E3E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3924E6-B1C4-45C0-B922-395B8952EC2B}"/>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452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C5781CA-A063-4B9E-8C07-7AE71721571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BEC9BA2-951C-4820-AA02-EA4229079C0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3DA2FB-8CA3-4776-9B94-F888A03A5A7E}"/>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1D20094D-9A3C-4595-A955-14B3979E7F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DC11A0E-8933-4840-B191-2D12C96B0652}"/>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285091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6BC26-F8AB-4A38-ADCC-2C4E301195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0ED622-F750-48B9-8BE4-052D40B2453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B02A0E0-164B-4051-9E28-3138FAC8D3AC}"/>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F88B09FD-C248-4A4B-9868-CFFB8FF137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52A00EC-C1B8-4336-B419-8CCD98CDEFEB}"/>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7776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A593D8-F339-4A6C-8DCD-1B042615AE2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3D60008-A6D3-453B-AE4D-5762ECC480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4C94BB4-BB7F-4A9A-91AF-850074CED966}"/>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2468C6EB-3A70-4BCE-9750-F1CF718CED3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819FAE-B128-4093-943F-FD6CE125B76E}"/>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27400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F122AE-062D-45DC-AAB3-73B8C42AB96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B6227B0-2E85-4970-B010-23F368D6C1A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91D2352-A258-4C70-BCA8-0512BC5DD75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6DB1814-8434-4D8B-8FC0-2600C7E1D92B}"/>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6" name="Tijdelijke aanduiding voor voettekst 5">
            <a:extLst>
              <a:ext uri="{FF2B5EF4-FFF2-40B4-BE49-F238E27FC236}">
                <a16:creationId xmlns:a16="http://schemas.microsoft.com/office/drawing/2014/main" id="{91AA9753-3487-4705-87D7-8DDE7E7C4F9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0BA240-EC35-4815-8658-C4B08BE97A2A}"/>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67336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EE0F15-876E-41CE-8326-E8C5FDB59F6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F093554-FFDD-4448-94F3-E92F5D82D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B616837-EE25-4295-92F4-33B3BD39E48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C9BF319-353B-4A69-A327-E2F782A16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71F72AA-02A0-4CB1-98F1-F1B101D396A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20F203B-B80E-4759-B43D-06FFE7B42343}"/>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8" name="Tijdelijke aanduiding voor voettekst 7">
            <a:extLst>
              <a:ext uri="{FF2B5EF4-FFF2-40B4-BE49-F238E27FC236}">
                <a16:creationId xmlns:a16="http://schemas.microsoft.com/office/drawing/2014/main" id="{BE6A633D-4D97-4CCD-AC33-5207CDB0BE9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6D01C56-47DA-4A05-BCFE-95C651D81962}"/>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96797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6C0C7-7B30-40D6-AA19-74598C4BFA2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583322A-827A-4585-B4F9-EDA172F4EBAC}"/>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4" name="Tijdelijke aanduiding voor voettekst 3">
            <a:extLst>
              <a:ext uri="{FF2B5EF4-FFF2-40B4-BE49-F238E27FC236}">
                <a16:creationId xmlns:a16="http://schemas.microsoft.com/office/drawing/2014/main" id="{606A9CC9-71E6-4801-ACCB-509BF485345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F3E030E-0859-4B63-9861-99FB08522051}"/>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5480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C79A95B-6918-444F-B188-BB519BA234AD}"/>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3" name="Tijdelijke aanduiding voor voettekst 2">
            <a:extLst>
              <a:ext uri="{FF2B5EF4-FFF2-40B4-BE49-F238E27FC236}">
                <a16:creationId xmlns:a16="http://schemas.microsoft.com/office/drawing/2014/main" id="{12D94B95-3592-4ECF-A185-8909401C7CC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05ED4E-7C53-40F6-A660-A4E0424B2401}"/>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300874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920145-1C1C-4EBD-80C3-487374CF34A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0352539-1F22-4888-A937-F01F876731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B7D9B82-EF03-448D-A945-7EA5807AE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C55768-F149-4271-A7FE-7BC03A4CB5E0}"/>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6" name="Tijdelijke aanduiding voor voettekst 5">
            <a:extLst>
              <a:ext uri="{FF2B5EF4-FFF2-40B4-BE49-F238E27FC236}">
                <a16:creationId xmlns:a16="http://schemas.microsoft.com/office/drawing/2014/main" id="{6B8A7019-9C98-42D6-97C0-24AAB9C2B6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7161C0-A6D1-4908-89F6-DE7F9AF0036C}"/>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257636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67843-37E5-4FE6-B120-ABBE324D9B3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AC762A9-5211-4BB9-9CB8-B928520E3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2E77147-B1FA-4E8C-B658-E82691B69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5473A67-E14A-44AD-A4D2-D755D1AC6684}"/>
              </a:ext>
            </a:extLst>
          </p:cNvPr>
          <p:cNvSpPr>
            <a:spLocks noGrp="1"/>
          </p:cNvSpPr>
          <p:nvPr>
            <p:ph type="dt" sz="half" idx="10"/>
          </p:nvPr>
        </p:nvSpPr>
        <p:spPr/>
        <p:txBody>
          <a:bodyPr/>
          <a:lstStyle/>
          <a:p>
            <a:fld id="{E3C524FE-0D1D-488C-ABE8-38FF65BEB34B}" type="datetimeFigureOut">
              <a:rPr lang="nl-NL" smtClean="0"/>
              <a:t>28-10-2019</a:t>
            </a:fld>
            <a:endParaRPr lang="nl-NL"/>
          </a:p>
        </p:txBody>
      </p:sp>
      <p:sp>
        <p:nvSpPr>
          <p:cNvPr id="6" name="Tijdelijke aanduiding voor voettekst 5">
            <a:extLst>
              <a:ext uri="{FF2B5EF4-FFF2-40B4-BE49-F238E27FC236}">
                <a16:creationId xmlns:a16="http://schemas.microsoft.com/office/drawing/2014/main" id="{FF9558A0-D00A-4874-A880-90FADD93D53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958CE5F-4797-473B-8168-1B4F8F685EFA}"/>
              </a:ext>
            </a:extLst>
          </p:cNvPr>
          <p:cNvSpPr>
            <a:spLocks noGrp="1"/>
          </p:cNvSpPr>
          <p:nvPr>
            <p:ph type="sldNum" sz="quarter" idx="12"/>
          </p:nvPr>
        </p:nvSpPr>
        <p:spPr/>
        <p:txBody>
          <a:bodyPr/>
          <a:lstStyle/>
          <a:p>
            <a:fld id="{629B37C2-3E77-497A-9AE3-889734E4E4DB}" type="slidenum">
              <a:rPr lang="nl-NL" smtClean="0"/>
              <a:t>‹nr.›</a:t>
            </a:fld>
            <a:endParaRPr lang="nl-NL"/>
          </a:p>
        </p:txBody>
      </p:sp>
    </p:spTree>
    <p:extLst>
      <p:ext uri="{BB962C8B-B14F-4D97-AF65-F5344CB8AC3E}">
        <p14:creationId xmlns:p14="http://schemas.microsoft.com/office/powerpoint/2010/main" val="140285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247C432-994D-437E-B977-C32E994B2D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D267429-262A-49EF-9238-F8E141A66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5F51F94-CEE7-48DE-8527-3E7016529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524FE-0D1D-488C-ABE8-38FF65BEB34B}" type="datetimeFigureOut">
              <a:rPr lang="nl-NL" smtClean="0"/>
              <a:t>28-10-2019</a:t>
            </a:fld>
            <a:endParaRPr lang="nl-NL"/>
          </a:p>
        </p:txBody>
      </p:sp>
      <p:sp>
        <p:nvSpPr>
          <p:cNvPr id="5" name="Tijdelijke aanduiding voor voettekst 4">
            <a:extLst>
              <a:ext uri="{FF2B5EF4-FFF2-40B4-BE49-F238E27FC236}">
                <a16:creationId xmlns:a16="http://schemas.microsoft.com/office/drawing/2014/main" id="{D3A143A0-D78F-4C28-9FD4-5119FC96D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1284CE3-791E-4054-BEBA-8E515AF2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B37C2-3E77-497A-9AE3-889734E4E4DB}" type="slidenum">
              <a:rPr lang="nl-NL" smtClean="0"/>
              <a:t>‹nr.›</a:t>
            </a:fld>
            <a:endParaRPr lang="nl-NL"/>
          </a:p>
        </p:txBody>
      </p:sp>
    </p:spTree>
    <p:extLst>
      <p:ext uri="{BB962C8B-B14F-4D97-AF65-F5344CB8AC3E}">
        <p14:creationId xmlns:p14="http://schemas.microsoft.com/office/powerpoint/2010/main" val="130799855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6235A-48FC-47A6-88E0-92BADC656E96}"/>
              </a:ext>
            </a:extLst>
          </p:cNvPr>
          <p:cNvSpPr>
            <a:spLocks noGrp="1"/>
          </p:cNvSpPr>
          <p:nvPr>
            <p:ph type="ctrTitle"/>
          </p:nvPr>
        </p:nvSpPr>
        <p:spPr/>
        <p:txBody>
          <a:bodyPr/>
          <a:lstStyle/>
          <a:p>
            <a:r>
              <a:rPr lang="nl-NL" dirty="0"/>
              <a:t>Waterflesje </a:t>
            </a:r>
          </a:p>
        </p:txBody>
      </p:sp>
      <p:sp>
        <p:nvSpPr>
          <p:cNvPr id="3" name="Ondertitel 2">
            <a:extLst>
              <a:ext uri="{FF2B5EF4-FFF2-40B4-BE49-F238E27FC236}">
                <a16:creationId xmlns:a16="http://schemas.microsoft.com/office/drawing/2014/main" id="{9ED5F540-266D-496C-A710-AA70FE8B8BDA}"/>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07667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3DF97E44-BD90-432C-9DF6-71423649D65F}"/>
              </a:ext>
            </a:extLst>
          </p:cNvPr>
          <p:cNvSpPr>
            <a:spLocks noGrp="1"/>
          </p:cNvSpPr>
          <p:nvPr>
            <p:ph type="subTitle" idx="1"/>
          </p:nvPr>
        </p:nvSpPr>
        <p:spPr>
          <a:xfrm>
            <a:off x="1523999" y="-1"/>
            <a:ext cx="9262370" cy="6436311"/>
          </a:xfrm>
        </p:spPr>
        <p:txBody>
          <a:bodyPr>
            <a:normAutofit lnSpcReduction="10000"/>
          </a:bodyPr>
          <a:lstStyle/>
          <a:p>
            <a:r>
              <a:rPr lang="nl-NL" dirty="0"/>
              <a:t>1.Moeilijke woorden </a:t>
            </a:r>
          </a:p>
          <a:p>
            <a:r>
              <a:rPr lang="nl-NL" dirty="0"/>
              <a:t>- </a:t>
            </a:r>
            <a:r>
              <a:rPr lang="nl-NL" b="1" dirty="0" err="1"/>
              <a:t>Cralde-to-cradle</a:t>
            </a:r>
            <a:r>
              <a:rPr lang="nl-NL" dirty="0"/>
              <a:t> = een nieuwe kijk op duurzaam ontwerpen en duurzaam produceren.</a:t>
            </a:r>
          </a:p>
          <a:p>
            <a:r>
              <a:rPr lang="nl-NL" dirty="0"/>
              <a:t>- </a:t>
            </a:r>
            <a:r>
              <a:rPr lang="nl-NL" b="1" dirty="0"/>
              <a:t>Gebruikers-interview</a:t>
            </a:r>
            <a:r>
              <a:rPr lang="nl-NL" dirty="0"/>
              <a:t> = een vraag gesprek om informatie te vinden over de eisen van het product.</a:t>
            </a:r>
          </a:p>
          <a:p>
            <a:r>
              <a:rPr lang="nl-NL" dirty="0"/>
              <a:t>- </a:t>
            </a:r>
            <a:r>
              <a:rPr lang="nl-NL" b="1" dirty="0"/>
              <a:t>Functietabel</a:t>
            </a:r>
            <a:r>
              <a:rPr lang="nl-NL" dirty="0"/>
              <a:t> = die laat zien welke dingen er een goede functie hebben in de vorm van een tabel.</a:t>
            </a:r>
          </a:p>
          <a:p>
            <a:r>
              <a:rPr lang="nl-NL" dirty="0"/>
              <a:t>- </a:t>
            </a:r>
            <a:r>
              <a:rPr lang="nl-NL" b="1" dirty="0"/>
              <a:t>Voortgangsgesprek </a:t>
            </a:r>
            <a:r>
              <a:rPr lang="nl-NL" dirty="0"/>
              <a:t>= een gesprek dat is bedoeld om de voortgang van het werk van een medewerker of vrijwilliger te bespreken.</a:t>
            </a:r>
          </a:p>
          <a:p>
            <a:r>
              <a:rPr lang="nl-NL" dirty="0"/>
              <a:t>- </a:t>
            </a:r>
            <a:r>
              <a:rPr lang="nl-NL" b="1" dirty="0"/>
              <a:t>Prototype</a:t>
            </a:r>
            <a:r>
              <a:rPr lang="nl-NL" dirty="0"/>
              <a:t> = een vroeg model van een product.</a:t>
            </a:r>
          </a:p>
          <a:p>
            <a:r>
              <a:rPr lang="nl-NL" dirty="0"/>
              <a:t>- </a:t>
            </a:r>
            <a:r>
              <a:rPr lang="nl-NL" b="1" dirty="0"/>
              <a:t>Ergonomische</a:t>
            </a:r>
            <a:r>
              <a:rPr lang="nl-NL" dirty="0"/>
              <a:t> = betrekking hebben op de ergonomie (product).</a:t>
            </a:r>
          </a:p>
          <a:p>
            <a:r>
              <a:rPr lang="nl-NL" dirty="0"/>
              <a:t>- </a:t>
            </a:r>
            <a:r>
              <a:rPr lang="nl-NL" b="1" dirty="0"/>
              <a:t>Vormgeving </a:t>
            </a:r>
            <a:r>
              <a:rPr lang="nl-NL" dirty="0"/>
              <a:t>= proces waarbij iets een vorm krijgt.</a:t>
            </a:r>
          </a:p>
          <a:p>
            <a:r>
              <a:rPr lang="nl-NL" dirty="0"/>
              <a:t>- </a:t>
            </a:r>
            <a:r>
              <a:rPr lang="nl-NL" b="1" dirty="0"/>
              <a:t>imago</a:t>
            </a:r>
            <a:r>
              <a:rPr lang="nl-NL" dirty="0"/>
              <a:t> = een beeld van dat ding of product.</a:t>
            </a:r>
          </a:p>
          <a:p>
            <a:r>
              <a:rPr lang="nl-NL" dirty="0"/>
              <a:t>-In het verhaal gaat het er over dat we een product moeten ontwerpen voor jongeren die hun handen vol hebben met drinkflesjes en dat hun een manier willen waardoor ze geen flesjes meer hoeven vast te hebben maar dat het flesjes dicht bij is.</a:t>
            </a:r>
          </a:p>
          <a:p>
            <a:endParaRPr lang="nl-NL" dirty="0"/>
          </a:p>
        </p:txBody>
      </p:sp>
    </p:spTree>
    <p:extLst>
      <p:ext uri="{BB962C8B-B14F-4D97-AF65-F5344CB8AC3E}">
        <p14:creationId xmlns:p14="http://schemas.microsoft.com/office/powerpoint/2010/main" val="313668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F5755CEE-6073-4330-998F-688978690983}"/>
              </a:ext>
            </a:extLst>
          </p:cNvPr>
          <p:cNvSpPr>
            <a:spLocks noGrp="1"/>
          </p:cNvSpPr>
          <p:nvPr>
            <p:ph type="subTitle" idx="1"/>
          </p:nvPr>
        </p:nvSpPr>
        <p:spPr>
          <a:xfrm>
            <a:off x="1524000" y="292963"/>
            <a:ext cx="8898384" cy="4964837"/>
          </a:xfrm>
        </p:spPr>
        <p:txBody>
          <a:bodyPr>
            <a:normAutofit/>
          </a:bodyPr>
          <a:lstStyle/>
          <a:p>
            <a:r>
              <a:rPr lang="nl-NL" sz="3200" dirty="0"/>
              <a:t>2.</a:t>
            </a:r>
          </a:p>
          <a:p>
            <a:r>
              <a:rPr lang="nl-NL" sz="3200" dirty="0"/>
              <a:t>-De probleemstelling is dat jongeren hun drinken bij de hand willen hebben maar ook hun handen vrij willen houden.</a:t>
            </a:r>
          </a:p>
          <a:p>
            <a:r>
              <a:rPr lang="nl-NL" sz="3200" dirty="0"/>
              <a:t>Deel problemen zijn:</a:t>
            </a:r>
          </a:p>
          <a:p>
            <a:r>
              <a:rPr lang="nl-NL" sz="3200" dirty="0"/>
              <a:t>ze willen het drinken dicht bij houden </a:t>
            </a:r>
          </a:p>
          <a:p>
            <a:r>
              <a:rPr lang="nl-NL" sz="3200" dirty="0"/>
              <a:t>ze willen hun handen vrij houden </a:t>
            </a:r>
          </a:p>
          <a:p>
            <a:endParaRPr lang="nl-NL" dirty="0"/>
          </a:p>
        </p:txBody>
      </p:sp>
    </p:spTree>
    <p:extLst>
      <p:ext uri="{BB962C8B-B14F-4D97-AF65-F5344CB8AC3E}">
        <p14:creationId xmlns:p14="http://schemas.microsoft.com/office/powerpoint/2010/main" val="10913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92220360-1C4A-4EE9-B3F4-DF4A8972E6A3}"/>
              </a:ext>
            </a:extLst>
          </p:cNvPr>
          <p:cNvSpPr>
            <a:spLocks noGrp="1"/>
          </p:cNvSpPr>
          <p:nvPr>
            <p:ph type="subTitle" idx="1"/>
          </p:nvPr>
        </p:nvSpPr>
        <p:spPr>
          <a:xfrm>
            <a:off x="295275" y="715963"/>
            <a:ext cx="2247900" cy="976947"/>
          </a:xfrm>
        </p:spPr>
        <p:txBody>
          <a:bodyPr/>
          <a:lstStyle/>
          <a:p>
            <a:r>
              <a:rPr lang="nl-NL" dirty="0"/>
              <a:t>3.</a:t>
            </a:r>
          </a:p>
        </p:txBody>
      </p:sp>
      <p:pic>
        <p:nvPicPr>
          <p:cNvPr id="4" name="Afbeelding 3">
            <a:extLst>
              <a:ext uri="{FF2B5EF4-FFF2-40B4-BE49-F238E27FC236}">
                <a16:creationId xmlns:a16="http://schemas.microsoft.com/office/drawing/2014/main" id="{113B16A8-A94C-4225-985B-C53807D4AF8A}"/>
              </a:ext>
            </a:extLst>
          </p:cNvPr>
          <p:cNvPicPr/>
          <p:nvPr/>
        </p:nvPicPr>
        <p:blipFill>
          <a:blip r:embed="rId2">
            <a:extLst>
              <a:ext uri="{28A0092B-C50C-407E-A947-70E740481C1C}">
                <a14:useLocalDpi xmlns:a14="http://schemas.microsoft.com/office/drawing/2010/main" val="0"/>
              </a:ext>
            </a:extLst>
          </a:blip>
          <a:stretch>
            <a:fillRect/>
          </a:stretch>
        </p:blipFill>
        <p:spPr>
          <a:xfrm>
            <a:off x="1628775" y="304800"/>
            <a:ext cx="10039350" cy="6181725"/>
          </a:xfrm>
          <a:prstGeom prst="rect">
            <a:avLst/>
          </a:prstGeom>
        </p:spPr>
      </p:pic>
    </p:spTree>
    <p:extLst>
      <p:ext uri="{BB962C8B-B14F-4D97-AF65-F5344CB8AC3E}">
        <p14:creationId xmlns:p14="http://schemas.microsoft.com/office/powerpoint/2010/main" val="294726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8E3E872A-1942-47FA-A7BD-3362D1A1DDF5}"/>
              </a:ext>
            </a:extLst>
          </p:cNvPr>
          <p:cNvSpPr>
            <a:spLocks noGrp="1"/>
          </p:cNvSpPr>
          <p:nvPr>
            <p:ph type="subTitle" idx="1"/>
          </p:nvPr>
        </p:nvSpPr>
        <p:spPr>
          <a:xfrm>
            <a:off x="-772357" y="266330"/>
            <a:ext cx="13298749" cy="6773661"/>
          </a:xfrm>
        </p:spPr>
        <p:txBody>
          <a:bodyPr>
            <a:normAutofit fontScale="70000" lnSpcReduction="20000"/>
          </a:bodyPr>
          <a:lstStyle/>
          <a:p>
            <a:r>
              <a:rPr lang="nl-NL" dirty="0"/>
              <a:t>4.</a:t>
            </a:r>
          </a:p>
          <a:p>
            <a:r>
              <a:rPr lang="nl-NL" sz="2200" dirty="0"/>
              <a:t>Jongeren willen hun drinken bij de hand houden maar ook hun handen vrij houden.</a:t>
            </a:r>
          </a:p>
          <a:p>
            <a:r>
              <a:rPr lang="nl-NL" sz="2200" dirty="0"/>
              <a:t>Jongeren:</a:t>
            </a:r>
          </a:p>
          <a:p>
            <a:r>
              <a:rPr lang="nl-NL" sz="2200" dirty="0"/>
              <a:t>- veel eten</a:t>
            </a:r>
          </a:p>
          <a:p>
            <a:r>
              <a:rPr lang="nl-NL" sz="2200" dirty="0"/>
              <a:t>-eigenwijs – imago</a:t>
            </a:r>
          </a:p>
          <a:p>
            <a:r>
              <a:rPr lang="nl-NL" sz="2200" dirty="0"/>
              <a:t>-matig salaris – matige baan</a:t>
            </a:r>
          </a:p>
          <a:p>
            <a:r>
              <a:rPr lang="nl-NL" sz="2200" dirty="0"/>
              <a:t>                    - weinig geld – alleen goedkope producten kopen</a:t>
            </a:r>
          </a:p>
          <a:p>
            <a:r>
              <a:rPr lang="nl-NL" sz="2200" dirty="0"/>
              <a:t>-veel feesten – alcohol</a:t>
            </a:r>
          </a:p>
          <a:p>
            <a:r>
              <a:rPr lang="nl-NL" sz="2200" dirty="0"/>
              <a:t>                   - flesjes</a:t>
            </a:r>
          </a:p>
          <a:p>
            <a:r>
              <a:rPr lang="nl-NL" sz="2200" dirty="0"/>
              <a:t>                   - muziek</a:t>
            </a:r>
          </a:p>
          <a:p>
            <a:r>
              <a:rPr lang="nl-NL" sz="2200" dirty="0"/>
              <a:t>                   - bekers </a:t>
            </a:r>
          </a:p>
          <a:p>
            <a:r>
              <a:rPr lang="nl-NL" sz="2200" dirty="0"/>
              <a:t>Waterflesje:</a:t>
            </a:r>
          </a:p>
          <a:p>
            <a:r>
              <a:rPr lang="nl-NL" sz="2200" dirty="0"/>
              <a:t>-handig formaat </a:t>
            </a:r>
          </a:p>
          <a:p>
            <a:r>
              <a:rPr lang="nl-NL" sz="2200" dirty="0"/>
              <a:t>- makkelijk mee nemen </a:t>
            </a:r>
          </a:p>
          <a:p>
            <a:r>
              <a:rPr lang="nl-NL" sz="2200" dirty="0"/>
              <a:t>- plastic – veel productie</a:t>
            </a:r>
          </a:p>
          <a:p>
            <a:r>
              <a:rPr lang="nl-NL" sz="2200" dirty="0"/>
              <a:t>            - slecht voor milieu</a:t>
            </a:r>
          </a:p>
          <a:p>
            <a:r>
              <a:rPr lang="nl-NL" sz="2200" dirty="0"/>
              <a:t>Oplossing:</a:t>
            </a:r>
          </a:p>
          <a:p>
            <a:r>
              <a:rPr lang="nl-NL" sz="2200" dirty="0"/>
              <a:t>-houder – aan broek </a:t>
            </a:r>
          </a:p>
          <a:p>
            <a:r>
              <a:rPr lang="nl-NL" sz="2200" dirty="0"/>
              <a:t>            - aan shirt </a:t>
            </a:r>
          </a:p>
          <a:p>
            <a:r>
              <a:rPr lang="nl-NL" sz="2200" dirty="0"/>
              <a:t>-rugzak</a:t>
            </a:r>
          </a:p>
          <a:p>
            <a:r>
              <a:rPr lang="nl-NL" sz="2200" dirty="0"/>
              <a:t>-tas – genoeg inhoud</a:t>
            </a:r>
          </a:p>
          <a:p>
            <a:r>
              <a:rPr lang="nl-NL" sz="2200" dirty="0"/>
              <a:t>      - functioneel</a:t>
            </a:r>
          </a:p>
          <a:p>
            <a:r>
              <a:rPr lang="nl-NL" sz="2200" dirty="0"/>
              <a:t>      - mode </a:t>
            </a:r>
          </a:p>
          <a:p>
            <a:endParaRPr lang="nl-NL" dirty="0"/>
          </a:p>
        </p:txBody>
      </p:sp>
    </p:spTree>
    <p:extLst>
      <p:ext uri="{BB962C8B-B14F-4D97-AF65-F5344CB8AC3E}">
        <p14:creationId xmlns:p14="http://schemas.microsoft.com/office/powerpoint/2010/main" val="148668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EADC9B84-3EAB-4FD6-8B86-EB15F086A7A7}"/>
              </a:ext>
            </a:extLst>
          </p:cNvPr>
          <p:cNvSpPr>
            <a:spLocks noGrp="1"/>
          </p:cNvSpPr>
          <p:nvPr>
            <p:ph type="subTitle" idx="1"/>
          </p:nvPr>
        </p:nvSpPr>
        <p:spPr>
          <a:xfrm>
            <a:off x="621437" y="807868"/>
            <a:ext cx="10786369" cy="5637320"/>
          </a:xfrm>
        </p:spPr>
        <p:txBody>
          <a:bodyPr>
            <a:normAutofit fontScale="92500" lnSpcReduction="10000"/>
          </a:bodyPr>
          <a:lstStyle/>
          <a:p>
            <a:r>
              <a:rPr lang="nl-NL" dirty="0"/>
              <a:t>5.</a:t>
            </a:r>
          </a:p>
          <a:p>
            <a:r>
              <a:rPr lang="nl-NL" dirty="0"/>
              <a:t>Leerdoelen: het product moet aan deze eisen voldoen volgens de idee die we gevonden hebben</a:t>
            </a:r>
          </a:p>
          <a:p>
            <a:r>
              <a:rPr lang="nl-NL" dirty="0"/>
              <a:t>Goedkoop, want de jeugd heeft niet veel geld te </a:t>
            </a:r>
            <a:r>
              <a:rPr lang="nl-NL" dirty="0" err="1"/>
              <a:t>beseteden</a:t>
            </a:r>
            <a:r>
              <a:rPr lang="nl-NL" dirty="0"/>
              <a:t>.</a:t>
            </a:r>
          </a:p>
          <a:p>
            <a:r>
              <a:rPr lang="nl-NL" dirty="0"/>
              <a:t>Licht, een zwaar product is niet prettig om mee te nemen.</a:t>
            </a:r>
          </a:p>
          <a:p>
            <a:r>
              <a:rPr lang="nl-NL" dirty="0"/>
              <a:t>Recycle baar, zodat de producten gerecycled kunnen worden tot nieuwe producten en is  beter voor het milieu.</a:t>
            </a:r>
          </a:p>
          <a:p>
            <a:r>
              <a:rPr lang="nl-NL" dirty="0"/>
              <a:t>Klein, zodat het makkelijker is om mee te nemen en op te bergen.</a:t>
            </a:r>
          </a:p>
          <a:p>
            <a:r>
              <a:rPr lang="nl-NL" dirty="0"/>
              <a:t>Hippe uitstraling, zodat de jeugd er sneller mee over straat zou lopen en sneller koopt.</a:t>
            </a:r>
          </a:p>
          <a:p>
            <a:r>
              <a:rPr lang="nl-NL" dirty="0"/>
              <a:t>Lang meegaan, zodat je niet om de week een nieuwe moet kopen.</a:t>
            </a:r>
          </a:p>
          <a:p>
            <a:r>
              <a:rPr lang="nl-NL" dirty="0"/>
              <a:t> </a:t>
            </a:r>
          </a:p>
          <a:p>
            <a:r>
              <a:rPr lang="nl-NL" dirty="0"/>
              <a:t> </a:t>
            </a:r>
          </a:p>
          <a:p>
            <a:r>
              <a:rPr lang="nl-NL" dirty="0"/>
              <a:t> </a:t>
            </a:r>
          </a:p>
          <a:p>
            <a:r>
              <a:rPr lang="nl-NL" dirty="0"/>
              <a:t> </a:t>
            </a:r>
          </a:p>
          <a:p>
            <a:endParaRPr lang="nl-NL" dirty="0"/>
          </a:p>
        </p:txBody>
      </p:sp>
    </p:spTree>
    <p:extLst>
      <p:ext uri="{BB962C8B-B14F-4D97-AF65-F5344CB8AC3E}">
        <p14:creationId xmlns:p14="http://schemas.microsoft.com/office/powerpoint/2010/main" val="12078803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362</Words>
  <Application>Microsoft Office PowerPoint</Application>
  <PresentationFormat>Breedbeeld</PresentationFormat>
  <Paragraphs>52</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Waterflesje </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Waterflesje </dc:title>
  <dc:creator>Janick Pruimboom</dc:creator>
  <cp:lastModifiedBy>Janick Pruimboom</cp:lastModifiedBy>
  <cp:revision>3</cp:revision>
  <dcterms:created xsi:type="dcterms:W3CDTF">2019-10-28T14:55:35Z</dcterms:created>
  <dcterms:modified xsi:type="dcterms:W3CDTF">2019-10-28T15:03:08Z</dcterms:modified>
</cp:coreProperties>
</file>